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9" r:id="rId3"/>
    <p:sldId id="266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FEA7F4-092F-49CF-90C2-08CC1A8B5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8B9A032-C09C-4685-A2E4-A04DE6D7E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449BFD-E785-4B5D-B4B2-97A31B2F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EADB-7332-4E4D-90DD-AAB2C1FB36D0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42D5E5-C48E-44F5-8397-BD7AE6C9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AA9AAD-B6DA-4C6B-A8CD-364F901E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7E20-E8FE-450C-B666-49A6E3DD95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210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19388A-BB40-49D4-876B-5ABA9872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4CA923-A8AD-44B0-8E75-869F9549A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441206D-E2EC-4D81-9BB6-2C8370F9E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EADB-7332-4E4D-90DD-AAB2C1FB36D0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0F1C69-22C0-4C19-BF6C-4ACD8065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59C57C-9390-4003-9CA9-8A240348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7E20-E8FE-450C-B666-49A6E3DD95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97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202D23C-B1F6-4E84-8AAB-7B140DE55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DB13C5-F88C-4E28-AC32-E9B547ECA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A46C44-F784-44AA-B9CB-D1672414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EADB-7332-4E4D-90DD-AAB2C1FB36D0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35C06C-C928-4E7C-8B71-B730CC60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3754DF-61F9-4706-8F91-A1996114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7E20-E8FE-450C-B666-49A6E3DD95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554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B533B5-0A80-4E06-BA3A-F8FD8424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02AFFA-F156-4BC4-8112-B1D8FE7E5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7FC8BB-5962-4297-8A3B-B23E4F3AB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EADB-7332-4E4D-90DD-AAB2C1FB36D0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929D47-36BB-4689-8EF2-CFFFA6BC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3BAF3-3436-4FA0-8D4D-49DB4F78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7E20-E8FE-450C-B666-49A6E3DD95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63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2AABFF-54F5-4C42-A2D2-E541578A4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A4BA6C0-67B7-4E8F-8C8D-F2849F62E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7C5734-09D8-44BD-B1C2-FFA97865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EADB-7332-4E4D-90DD-AAB2C1FB36D0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3A7BAC-41DE-446A-A834-BEB702F4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995A37-AC02-442D-BB15-AC162F22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7E20-E8FE-450C-B666-49A6E3DD95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68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3DA0A1-9021-4EE2-9813-11A9166A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40B8F7-2EFD-4AAA-B3EA-699C4B9CA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F6FA048-DC2A-42DE-A61F-78562798D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86CC64E-4279-4838-8485-8B5A89EC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EADB-7332-4E4D-90DD-AAB2C1FB36D0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50F325-219B-4763-921D-07AE03A0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B67E5B-FAE1-4D0E-A7F0-8EF923EE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7E20-E8FE-450C-B666-49A6E3DD95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725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1522F5-76A3-4488-B385-D15F610C7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98F9CE8-B08E-4DC9-BA26-3A715D2C0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078581C-109B-4D3A-8D98-1C3A5A095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2E28E8F-4E3D-40AD-8F01-A443A02F8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FBA4B75-3DA2-45AF-9E58-4B599C8BE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37D17F1-1665-4AD5-87A3-2CD80395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EADB-7332-4E4D-90DD-AAB2C1FB36D0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8D40B3E-1113-42D2-B99C-6A65A4EA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6DE53BD-A36D-4D7E-8BDB-C12C12C8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7E20-E8FE-450C-B666-49A6E3DD95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094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711D84-BA78-4B0F-959C-1CCC7DB9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FD26859-F11A-4431-8BF8-333C8B19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EADB-7332-4E4D-90DD-AAB2C1FB36D0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24EE5AA-3ECF-4727-B306-385DB357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4358402-2AD4-48FA-90BB-55D0EA10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7E20-E8FE-450C-B666-49A6E3DD95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91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9C70BCD-FF6B-48D2-B492-B074DE05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EADB-7332-4E4D-90DD-AAB2C1FB36D0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C8D80B4-F1F0-40E7-8157-6BA4E57B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8E216FD-2262-449B-B3D0-5C7C9599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7E20-E8FE-450C-B666-49A6E3DD95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322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73F400-FF2A-4FEB-B818-051DA252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BDA481-3033-4653-B7E4-C74C72E7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29899F-E4C1-45C6-B6A9-3A1587EEC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F82009F-F28F-42B4-816E-1C1EEBE7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EADB-7332-4E4D-90DD-AAB2C1FB36D0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3CCD4FA-33F0-4316-BDB8-7806970E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CD5900-750D-4DD4-9613-7323FB02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7E20-E8FE-450C-B666-49A6E3DD95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346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92B11E-B3BA-4091-8E9A-0D8B3370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3BD3BBE-D04E-4D76-9EBC-E13D82C87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0999385-068E-43B0-A46D-747BF37B4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6A3182-0B08-4F33-8A4B-CBB2BBA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EADB-7332-4E4D-90DD-AAB2C1FB36D0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F1EBBA7-DAE8-4F2A-99FA-FFC4672A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A16E5FF-C746-4390-B020-5086C0F6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7E20-E8FE-450C-B666-49A6E3DD95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011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D4AC73A-BAC6-4174-A09F-4F31E4CE9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49CC8A-6260-4F8B-A56D-0D7A9915A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FBD52C-1FB4-4174-98A4-46CFB6E37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BEADB-7332-4E4D-90DD-AAB2C1FB36D0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EB7547-A96F-4B45-94DD-99B3B0637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73C64F-DA89-4779-8A38-6D37356D9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7E20-E8FE-450C-B666-49A6E3DD95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62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92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DE80927-7A27-4B28-AA8F-2519F279C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29565" r="33641" b="22029"/>
          <a:stretch/>
        </p:blipFill>
        <p:spPr>
          <a:xfrm>
            <a:off x="1319064" y="775252"/>
            <a:ext cx="9839739" cy="53074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>
                <a:lumMod val="50000"/>
                <a:lumOff val="50000"/>
              </a:schemeClr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208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B0F03B7-4096-44C7-9B79-F0292D5D3046}"/>
              </a:ext>
            </a:extLst>
          </p:cNvPr>
          <p:cNvSpPr txBox="1"/>
          <p:nvPr/>
        </p:nvSpPr>
        <p:spPr>
          <a:xfrm>
            <a:off x="7542761" y="791613"/>
            <a:ext cx="3947160" cy="483209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في أسبوع الفضاء</a:t>
            </a:r>
          </a:p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العالمي للمراءة</a:t>
            </a:r>
          </a:p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تسليط الضوء على دور المراءة في صناعة الفضاء و إسهاماتها في تطوير علوم الفلك والفضاء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E134FD7-3D95-45D6-AEAE-36C617B25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805">
            <a:off x="392037" y="471149"/>
            <a:ext cx="7328676" cy="4609053"/>
          </a:xfrm>
          <a:prstGeom prst="ellipse">
            <a:avLst/>
          </a:prstGeom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  <a:reflection blurRad="6350" stA="50000" endA="300" endPos="55500" dist="508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1129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433109-FCDD-49BE-947C-D6C714D4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75617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ar-SA" sz="66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ركن المرأة في الفضاء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61ED006-CCF0-45C8-8D4F-26D4FB0D3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7188" t="10714" r="27277" b="6666"/>
          <a:stretch/>
        </p:blipFill>
        <p:spPr>
          <a:xfrm>
            <a:off x="1485901" y="2345382"/>
            <a:ext cx="3233057" cy="2237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2AC4845-C953-42E4-A169-6AC424A86ABC}"/>
              </a:ext>
            </a:extLst>
          </p:cNvPr>
          <p:cNvSpPr txBox="1"/>
          <p:nvPr/>
        </p:nvSpPr>
        <p:spPr>
          <a:xfrm>
            <a:off x="5629275" y="2569811"/>
            <a:ext cx="6098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https://drive.google.com/drive/folders/1-d9GNYKklpdRjUhfok</a:t>
            </a:r>
            <a:endParaRPr lang="ar-SA" sz="3600" b="1" dirty="0"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000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B41F4E-E88D-4459-B88F-8015C660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60" y="259289"/>
            <a:ext cx="10364451" cy="1596177"/>
          </a:xfrm>
        </p:spPr>
        <p:txBody>
          <a:bodyPr>
            <a:normAutofit/>
          </a:bodyPr>
          <a:lstStyle/>
          <a:p>
            <a:r>
              <a:rPr lang="ar-SA" sz="66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إنجازات المرأة في الفضاء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599095D-7CDE-4AE9-AE20-BD88662D7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6428" t="23333" r="37455" b="19762"/>
          <a:stretch/>
        </p:blipFill>
        <p:spPr>
          <a:xfrm>
            <a:off x="8715262" y="2465292"/>
            <a:ext cx="2525486" cy="2824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2668EE5-5B57-4629-BFDD-1FA4631597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3348" t="20952" r="33036" b="20952"/>
          <a:stretch/>
        </p:blipFill>
        <p:spPr>
          <a:xfrm>
            <a:off x="5298621" y="1855465"/>
            <a:ext cx="2525486" cy="2945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19EE22-71AF-4273-B154-F3434262EE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rcRect l="33348" t="30714" r="40402" b="25000"/>
          <a:stretch/>
        </p:blipFill>
        <p:spPr>
          <a:xfrm>
            <a:off x="1130129" y="2229010"/>
            <a:ext cx="2525486" cy="2898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82656EB-770B-4411-A1DD-B1ADEC23C1EB}"/>
              </a:ext>
            </a:extLst>
          </p:cNvPr>
          <p:cNvSpPr txBox="1"/>
          <p:nvPr/>
        </p:nvSpPr>
        <p:spPr>
          <a:xfrm>
            <a:off x="5298621" y="5188725"/>
            <a:ext cx="252548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2">
                    <a:lumMod val="50000"/>
                  </a:schemeClr>
                </a:solidFill>
              </a:rPr>
              <a:t>المجال التطوعي  والحاسب والإذاعة والعلوم والفني والإنجليزي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683FDD4-F588-401E-8B3E-DDDBA99774EE}"/>
              </a:ext>
            </a:extLst>
          </p:cNvPr>
          <p:cNvSpPr txBox="1"/>
          <p:nvPr/>
        </p:nvSpPr>
        <p:spPr>
          <a:xfrm>
            <a:off x="1009649" y="5588835"/>
            <a:ext cx="25254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3">
                    <a:lumMod val="50000"/>
                  </a:schemeClr>
                </a:solidFill>
              </a:rPr>
              <a:t>المجال العلمي </a:t>
            </a:r>
          </a:p>
        </p:txBody>
      </p:sp>
    </p:spTree>
    <p:extLst>
      <p:ext uri="{BB962C8B-B14F-4D97-AF65-F5344CB8AC3E}">
        <p14:creationId xmlns:p14="http://schemas.microsoft.com/office/powerpoint/2010/main" val="128714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B41F4E-E88D-4459-B88F-8015C660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60" y="259289"/>
            <a:ext cx="10364451" cy="1596177"/>
          </a:xfrm>
        </p:spPr>
        <p:txBody>
          <a:bodyPr>
            <a:normAutofit/>
          </a:bodyPr>
          <a:lstStyle/>
          <a:p>
            <a:r>
              <a:rPr lang="ar-SA" sz="66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إنجازات المرأة في الفضاء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82656EB-770B-4411-A1DD-B1ADEC23C1EB}"/>
              </a:ext>
            </a:extLst>
          </p:cNvPr>
          <p:cNvSpPr txBox="1"/>
          <p:nvPr/>
        </p:nvSpPr>
        <p:spPr>
          <a:xfrm>
            <a:off x="8271252" y="5388780"/>
            <a:ext cx="25254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2">
                    <a:lumMod val="50000"/>
                  </a:schemeClr>
                </a:solidFill>
              </a:rPr>
              <a:t>المجال الثقافي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683FDD4-F588-401E-8B3E-DDDBA99774EE}"/>
              </a:ext>
            </a:extLst>
          </p:cNvPr>
          <p:cNvSpPr txBox="1"/>
          <p:nvPr/>
        </p:nvSpPr>
        <p:spPr>
          <a:xfrm>
            <a:off x="1891392" y="5388780"/>
            <a:ext cx="25254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3">
                    <a:lumMod val="50000"/>
                  </a:schemeClr>
                </a:solidFill>
              </a:rPr>
              <a:t>المجال الاجتماعي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6D751BD-7C12-44E4-8845-E696CF208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8263" t="22826" r="38348" b="28813"/>
          <a:stretch/>
        </p:blipFill>
        <p:spPr>
          <a:xfrm>
            <a:off x="7904623" y="1855466"/>
            <a:ext cx="2525486" cy="2894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4918724-3893-445D-85BE-B55CB55F3C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754" t="25311" r="38474" b="29492"/>
          <a:stretch/>
        </p:blipFill>
        <p:spPr>
          <a:xfrm>
            <a:off x="1891392" y="1902874"/>
            <a:ext cx="2780101" cy="309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603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</Words>
  <Application>Microsoft Office PowerPoint</Application>
  <PresentationFormat>شاشة عريضة</PresentationFormat>
  <Paragraphs>11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Andalus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ركن المرأة في الفضاء</vt:lpstr>
      <vt:lpstr>إنجازات المرأة في الفضاء </vt:lpstr>
      <vt:lpstr>إنجازات المرأة في الفضاء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الغالية ALGHALiA</dc:creator>
  <cp:lastModifiedBy>الغالية ALGHALiA</cp:lastModifiedBy>
  <cp:revision>1</cp:revision>
  <dcterms:created xsi:type="dcterms:W3CDTF">2021-10-26T07:38:41Z</dcterms:created>
  <dcterms:modified xsi:type="dcterms:W3CDTF">2021-10-26T07:39:55Z</dcterms:modified>
</cp:coreProperties>
</file>